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50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5258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0127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152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7180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3943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3364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1129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895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303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3087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9075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57537FE-7D7A-4A4C-AA0F-BF2FE601F47F}" type="datetimeFigureOut">
              <a:rPr lang="ru-RU" smtClean="0"/>
              <a:t>20.04.2024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25EDC14C-7FD9-47E3-BCDA-57BEED1BC3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8396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52BB7C-0EBC-4185-8ADC-673E082717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en-US" dirty="0"/>
              <a:t>BOLOTO</a:t>
            </a:r>
            <a:br>
              <a:rPr lang="ru-RU" dirty="0"/>
            </a:br>
            <a:r>
              <a:rPr lang="ru-RU" sz="1800" dirty="0"/>
              <a:t>Социальная сеть для жаб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92A6DC-8F05-4CF0-A4D0-307DE4D57C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298868"/>
            <a:ext cx="9418320" cy="2193372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ru-RU" dirty="0"/>
              <a:t>Авторы:</a:t>
            </a:r>
          </a:p>
          <a:p>
            <a:pPr algn="ctr"/>
            <a:r>
              <a:rPr lang="ru-RU" dirty="0"/>
              <a:t>Орлов Андрей</a:t>
            </a:r>
          </a:p>
          <a:p>
            <a:pPr algn="ctr"/>
            <a:r>
              <a:rPr lang="ru-RU" dirty="0"/>
              <a:t>Иванников Никита</a:t>
            </a:r>
          </a:p>
          <a:p>
            <a:pPr algn="ctr"/>
            <a:r>
              <a:rPr lang="ru-RU" dirty="0" err="1"/>
              <a:t>Ротает</a:t>
            </a:r>
            <a:r>
              <a:rPr lang="ru-RU" dirty="0"/>
              <a:t> Михаил</a:t>
            </a:r>
            <a:r>
              <a:rPr lang="en-US" dirty="0"/>
              <a:t> &amp; OLEG (</a:t>
            </a:r>
            <a:r>
              <a:rPr lang="ru-RU" dirty="0"/>
              <a:t>26 строк кода</a:t>
            </a:r>
            <a:r>
              <a:rPr lang="en-US" dirty="0"/>
              <a:t>)</a:t>
            </a:r>
            <a:endParaRPr lang="ru-RU" dirty="0"/>
          </a:p>
          <a:p>
            <a:pPr algn="ctr"/>
            <a:r>
              <a:rPr lang="en-US" dirty="0" err="1"/>
              <a:t>ChatGPT</a:t>
            </a:r>
            <a:r>
              <a:rPr lang="en-US" dirty="0"/>
              <a:t> (JS</a:t>
            </a:r>
            <a:r>
              <a:rPr lang="ru-RU" dirty="0"/>
              <a:t> для </a:t>
            </a:r>
            <a:r>
              <a:rPr lang="en-US" dirty="0"/>
              <a:t>html)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8721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36C8A7-742F-4C11-A729-D78B39CE0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ABC28E-9210-4565-9875-AA716B350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"</a:t>
            </a:r>
            <a:r>
              <a:rPr lang="ru-RU" sz="2400" dirty="0" err="1"/>
              <a:t>Boloto</a:t>
            </a:r>
            <a:r>
              <a:rPr lang="ru-RU" sz="2400" dirty="0"/>
              <a:t>" - это уникальная социальная сеть, созданная специально для жаб и их любителей. Вместо обычных постов здесь пользователи делают </a:t>
            </a:r>
            <a:r>
              <a:rPr lang="ru-RU" sz="2400" dirty="0" err="1"/>
              <a:t>кваки</a:t>
            </a:r>
            <a:r>
              <a:rPr lang="ru-RU" sz="2400" dirty="0"/>
              <a:t> - короткие сообщения, выражающие их мысли и чувства. Подписываясь на других пользователей, вы добавляете их в "камыши" - вашу персональную ленту контента. </a:t>
            </a:r>
            <a:r>
              <a:rPr lang="ru-RU" sz="2400" dirty="0" err="1"/>
              <a:t>Boloto</a:t>
            </a:r>
            <a:r>
              <a:rPr lang="ru-RU" sz="2400" dirty="0"/>
              <a:t> предлагает широкий выбор возможностей для общения, обмена опытом и развлечений для всех, кто ценит жаб и их мир. Добро пожаловать в мир </a:t>
            </a:r>
            <a:r>
              <a:rPr lang="ru-RU" sz="2400" dirty="0" err="1"/>
              <a:t>Boloto</a:t>
            </a:r>
            <a:r>
              <a:rPr lang="ru-RU" sz="2400" dirty="0"/>
              <a:t>, где каждый </a:t>
            </a:r>
            <a:r>
              <a:rPr lang="ru-RU" sz="2400" dirty="0" err="1"/>
              <a:t>квак</a:t>
            </a:r>
            <a:r>
              <a:rPr lang="ru-RU" sz="2400" dirty="0"/>
              <a:t> становится частью большой и дружной общности амфибий!</a:t>
            </a:r>
          </a:p>
          <a:p>
            <a:pPr marL="0" indent="0">
              <a:buNone/>
            </a:pPr>
            <a:r>
              <a:rPr lang="en-US" sz="400" dirty="0"/>
              <a:t>By </a:t>
            </a:r>
            <a:r>
              <a:rPr lang="en-US" sz="400" dirty="0" err="1"/>
              <a:t>ChatGPT</a:t>
            </a:r>
            <a:endParaRPr lang="ru-RU" sz="400" dirty="0"/>
          </a:p>
        </p:txBody>
      </p:sp>
    </p:spTree>
    <p:extLst>
      <p:ext uri="{BB962C8B-B14F-4D97-AF65-F5344CB8AC3E}">
        <p14:creationId xmlns:p14="http://schemas.microsoft.com/office/powerpoint/2010/main" val="2890510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E8503C-F5D6-4E64-906A-EF0A0D5FA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Ленты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985157-2FE7-438A-890B-3659B9F31B8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/>
              <a:t>У нас вы можете не только смотреть весь контент в ленте, но и просматривать только послы из ваших камышей</a:t>
            </a:r>
          </a:p>
        </p:txBody>
      </p:sp>
      <p:pic>
        <p:nvPicPr>
          <p:cNvPr id="11" name="lenta">
            <a:hlinkClick r:id="" action="ppaction://media"/>
            <a:extLst>
              <a:ext uri="{FF2B5EF4-FFF2-40B4-BE49-F238E27FC236}">
                <a16:creationId xmlns:a16="http://schemas.microsoft.com/office/drawing/2014/main" id="{83C3C848-8044-4CB4-90AB-4ACA84C8EF97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86513" y="1828800"/>
            <a:ext cx="3960812" cy="4351338"/>
          </a:xfrm>
        </p:spPr>
      </p:pic>
    </p:spTree>
    <p:extLst>
      <p:ext uri="{BB962C8B-B14F-4D97-AF65-F5344CB8AC3E}">
        <p14:creationId xmlns:p14="http://schemas.microsoft.com/office/powerpoint/2010/main" val="1623611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D44911-8BA5-4894-8140-970D42BB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Система значков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8EA81191-D929-4B65-91DF-97E5F8FB56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На сайте присутствует система значков. Значок показывает ваше место на болоте. Пока существуют 3 типа значков: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E5FAE3-AEAB-4C88-AB65-ADA55B3D767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u-RU" dirty="0"/>
              <a:t>Подтверждённый аккаунт</a:t>
            </a:r>
            <a:r>
              <a:rPr lang="en-US" dirty="0"/>
              <a:t> </a:t>
            </a:r>
          </a:p>
          <a:p>
            <a:r>
              <a:rPr lang="ru-RU" dirty="0"/>
              <a:t>Разработчик</a:t>
            </a:r>
            <a:endParaRPr lang="en-US" dirty="0"/>
          </a:p>
          <a:p>
            <a:r>
              <a:rPr lang="ru-RU" dirty="0"/>
              <a:t>Бета тестировщик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ECC489F4-6C2C-47CC-AF57-B613CF8DC1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Профиль со всеми значками</a:t>
            </a:r>
            <a:r>
              <a:rPr lang="en-US" dirty="0"/>
              <a:t>:</a:t>
            </a: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78E16EC8-391F-46D6-B67C-412822E266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561" y="2589366"/>
            <a:ext cx="234756" cy="234756"/>
          </a:xfr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DD3B997-4520-483C-8D9C-BAC24E239C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414" y="3052948"/>
            <a:ext cx="231550" cy="2315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BFEA44A-9BA1-4794-8AEC-AC4807FBCDB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993" y="3520024"/>
            <a:ext cx="231549" cy="231549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96CC0FF1-9E6A-4CAD-89E6-E928214BE3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663" y="2475956"/>
            <a:ext cx="4891483" cy="2457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65607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D0C1DB2A-1F8B-4231-8F0E-F8D37A6B6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Бот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55BB3932-C5CF-4E24-87E5-E7E0E47670C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/>
              <a:t>Предназначен для модерации проекта. С помощью его наша команда получает жалобы на посты, а так-же может их удалять прямо через бот.</a:t>
            </a: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0869C944-C46F-4289-96B9-157EC9A745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047" y="1691322"/>
            <a:ext cx="4481512" cy="1232557"/>
          </a:xfr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A10A292-DB22-437A-9B98-8FABF7246D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047" y="3031243"/>
            <a:ext cx="4480559" cy="365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494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DD4E703-8F34-4568-911B-2B9DE9303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59"/>
            <a:ext cx="9692640" cy="6088479"/>
          </a:xfrm>
        </p:spPr>
        <p:txBody>
          <a:bodyPr anchor="ctr"/>
          <a:lstStyle/>
          <a:p>
            <a:pPr algn="ctr"/>
            <a:r>
              <a:rPr lang="ru-RU" dirty="0"/>
              <a:t>Поставите побольше баллов, а то что, вас жаба душит?</a:t>
            </a:r>
          </a:p>
        </p:txBody>
      </p:sp>
    </p:spTree>
    <p:extLst>
      <p:ext uri="{BB962C8B-B14F-4D97-AF65-F5344CB8AC3E}">
        <p14:creationId xmlns:p14="http://schemas.microsoft.com/office/powerpoint/2010/main" val="1666239708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Вид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TM03457515[[fn=Вид]]</Template>
  <TotalTime>60</TotalTime>
  <Words>205</Words>
  <Application>Microsoft Office PowerPoint</Application>
  <PresentationFormat>Широкоэкранный</PresentationFormat>
  <Paragraphs>20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Century Schoolbook</vt:lpstr>
      <vt:lpstr>Wingdings 2</vt:lpstr>
      <vt:lpstr>Вид</vt:lpstr>
      <vt:lpstr>BOLOTO Социальная сеть для жаб</vt:lpstr>
      <vt:lpstr>Описание</vt:lpstr>
      <vt:lpstr>Ленты</vt:lpstr>
      <vt:lpstr>Система значков</vt:lpstr>
      <vt:lpstr>Бот</vt:lpstr>
      <vt:lpstr>Поставите побольше баллов, а то что, вас жаба душит?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BOLOTO</dc:title>
  <dc:creator>Андрей Орлов</dc:creator>
  <cp:lastModifiedBy>Андрей Орлов</cp:lastModifiedBy>
  <cp:revision>8</cp:revision>
  <dcterms:created xsi:type="dcterms:W3CDTF">2024-04-20T16:38:01Z</dcterms:created>
  <dcterms:modified xsi:type="dcterms:W3CDTF">2024-04-20T17:38:53Z</dcterms:modified>
</cp:coreProperties>
</file>

<file path=docProps/thumbnail.jpeg>
</file>